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52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77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76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06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27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75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35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648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82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88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89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4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9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94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46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3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8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95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CBE204-5837-447A-8DE5-1F2E3F40C985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3E9B63-606F-49FE-BE2E-0A67EE78C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078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estek@metropol.com.tr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ropol.com.t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254000"/>
            <a:ext cx="12192000" cy="48013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Sistemin Amacı Nedir?</a:t>
            </a:r>
          </a:p>
          <a:p>
            <a:pPr algn="ctr"/>
            <a:endParaRPr lang="tr-TR" sz="3200" b="1" dirty="0">
              <a:solidFill>
                <a:schemeClr val="bg1"/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*Sahada çalışan personelleriniz var, düzenli olarak mesai takipleri yapamıyorsunuz.  Personelinizin takip edilmesi içinde bir adet </a:t>
            </a:r>
            <a:r>
              <a:rPr lang="tr-TR" sz="3200" b="1" dirty="0" err="1" smtClean="0">
                <a:solidFill>
                  <a:schemeClr val="bg1"/>
                </a:solidFill>
              </a:rPr>
              <a:t>kontrolür</a:t>
            </a:r>
            <a:r>
              <a:rPr lang="tr-TR" sz="3200" b="1" dirty="0" smtClean="0">
                <a:solidFill>
                  <a:schemeClr val="bg1"/>
                </a:solidFill>
              </a:rPr>
              <a:t> personel ve araç temin edeceksiniz. Çalışanlarınız farklı noktalarda, farklı il yada ilçelerde.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endParaRPr lang="tr-TR" sz="32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Aylık yada yıl sonunda maliyet hesabı yaptığınızda ne kadar bir ekonomik yük getirdiğini </a:t>
            </a:r>
            <a:r>
              <a:rPr lang="tr-TR" sz="3200" b="1" dirty="0" err="1" smtClean="0">
                <a:solidFill>
                  <a:schemeClr val="bg1"/>
                </a:solidFill>
              </a:rPr>
              <a:t>biliyormuydunuz</a:t>
            </a:r>
            <a:r>
              <a:rPr lang="tr-TR" sz="32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tr-T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" y="1277994"/>
            <a:ext cx="12095238" cy="588571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1340" y="317500"/>
            <a:ext cx="1130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. Personellere göre, özel olarak aşağıdaki rapor alınabilir. [Uydu görünümü]</a:t>
            </a:r>
          </a:p>
        </p:txBody>
      </p:sp>
      <p:sp>
        <p:nvSpPr>
          <p:cNvPr id="6" name="Aşağı Ok 5"/>
          <p:cNvSpPr/>
          <p:nvPr/>
        </p:nvSpPr>
        <p:spPr>
          <a:xfrm rot="16200000">
            <a:off x="7892856" y="3276406"/>
            <a:ext cx="2108587" cy="1701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096249" y="3527141"/>
            <a:ext cx="15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Personelin dolaştığı koordinatlar listesi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 rot="16200000">
            <a:off x="958656" y="3876570"/>
            <a:ext cx="2108587" cy="1701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162049" y="4127305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Harita üzerinde ki 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gösterimi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370167"/>
            <a:ext cx="12087225" cy="513397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1340" y="317500"/>
            <a:ext cx="1130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. Personeliniz, çalışması gereken alan haricinde başka bir nokta da ise ne olur ? Harita üzerinde yada özel tasarım raporlar ile yöneticiye «ALERT» alarm olarak bilgi mesajı gönderilir. </a:t>
            </a:r>
            <a:r>
              <a:rPr lang="tr-TR" sz="3200" b="1" dirty="0" err="1" smtClean="0">
                <a:solidFill>
                  <a:schemeClr val="bg2">
                    <a:lumMod val="50000"/>
                  </a:schemeClr>
                </a:solidFill>
              </a:rPr>
              <a:t>Ekra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 üzerinden de </a:t>
            </a:r>
          </a:p>
        </p:txBody>
      </p:sp>
      <p:sp>
        <p:nvSpPr>
          <p:cNvPr id="6" name="Aşağı Ok 5"/>
          <p:cNvSpPr/>
          <p:nvPr/>
        </p:nvSpPr>
        <p:spPr>
          <a:xfrm rot="16200000">
            <a:off x="7892856" y="3276406"/>
            <a:ext cx="2108587" cy="1701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096249" y="3527141"/>
            <a:ext cx="15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Personelin dolaştığı koordinatlar listesi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 rot="16200000">
            <a:off x="958656" y="3876570"/>
            <a:ext cx="2108587" cy="1701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162049" y="4127305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Harita üzerinde ki 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gösterimi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0167"/>
            <a:ext cx="7820025" cy="51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1340" y="317500"/>
            <a:ext cx="1130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Bu sistem personel takibi kullanılmakla beraber aşağıdaki noktalarda da kullanılabilir.</a:t>
            </a:r>
          </a:p>
        </p:txBody>
      </p:sp>
      <p:pic>
        <p:nvPicPr>
          <p:cNvPr id="3074" name="Picture 2" descr="baby, child, childre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0" y="19310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by, carriage, child, pra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931020"/>
            <a:ext cx="12192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derly, man, ol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88815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vatar, grandfather, male, man, mature, old, pers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8294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vatar, grandmother, mature, old, person, user, woma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184529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ar, delivery, truck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3117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utomobile, car, delivery, transpor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0" y="33117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us, car, school, transport, travel, trip, vehic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3117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nimal, head, pet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3117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animal, cartoon, cat, pet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25871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977900" y="4965700"/>
            <a:ext cx="981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Bebekler, Çocuklar, Yaşlı insanlar;  </a:t>
            </a:r>
            <a:r>
              <a:rPr lang="tr-TR" sz="3200" b="1" dirty="0" err="1" smtClean="0"/>
              <a:t>alzaymır</a:t>
            </a:r>
            <a:r>
              <a:rPr lang="tr-TR" sz="3200" b="1" dirty="0" smtClean="0"/>
              <a:t> hastaları, evcil hayvan, okul servisleri, araç takibi.  </a:t>
            </a:r>
            <a:r>
              <a:rPr lang="tr-TR" sz="3200" b="1" dirty="0" err="1" smtClean="0"/>
              <a:t>Vs</a:t>
            </a:r>
            <a:r>
              <a:rPr lang="tr-TR" sz="3200" b="1" dirty="0" smtClean="0"/>
              <a:t>…</a:t>
            </a:r>
            <a:r>
              <a:rPr lang="tr-TR" sz="3200" b="1" dirty="0" err="1" smtClean="0"/>
              <a:t>vs</a:t>
            </a:r>
            <a:r>
              <a:rPr lang="tr-TR" sz="3200" b="1" dirty="0" smtClean="0"/>
              <a:t>…</a:t>
            </a:r>
            <a:r>
              <a:rPr lang="tr-TR" sz="3200" b="1" dirty="0" err="1" smtClean="0"/>
              <a:t>vs</a:t>
            </a:r>
            <a:r>
              <a:rPr lang="tr-TR" sz="3200" b="1" dirty="0" smtClean="0"/>
              <a:t>…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8328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42" name="Picture 2" descr="https://scontent-frt3-1.xx.fbcdn.net/v/t1.0-9/1003799_10151898214626115_2136162441_n.jpg?oh=7e23447d80744253e4493d2ec9af8c41&amp;oe=57E688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219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01340" y="317500"/>
            <a:ext cx="1130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Teşekkürler;</a:t>
            </a:r>
          </a:p>
          <a:p>
            <a:pPr algn="ctr"/>
            <a:endParaRPr lang="tr-TR" sz="3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Metropol Bilgi Teknolojileri</a:t>
            </a:r>
            <a:b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sz="3200" b="1" dirty="0" err="1" smtClean="0">
                <a:solidFill>
                  <a:schemeClr val="bg2">
                    <a:lumMod val="50000"/>
                  </a:schemeClr>
                </a:solidFill>
              </a:rPr>
              <a:t>Arge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 Merkezi</a:t>
            </a:r>
            <a:b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destek@metropol.com.tr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www.metropol.com.tr</a:t>
            </a:r>
            <a:endParaRPr lang="tr-TR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tr-TR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-43160" y="0"/>
            <a:ext cx="12235160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Çözüm;</a:t>
            </a:r>
          </a:p>
          <a:p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smtClean="0">
                <a:solidFill>
                  <a:schemeClr val="bg1"/>
                </a:solidFill>
              </a:rPr>
              <a:t>Tam bu noktada  «SPDKS» devreye giriyor. 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> Sahada Personel Devam Kontrol Sistemi.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endParaRPr lang="tr-TR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073900" y="543560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İsmail Dağcı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9430"/>
            <a:ext cx="12192000" cy="43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-68560" y="0"/>
            <a:ext cx="12242800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SPDKS Nasıl Çalışır?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>Personel üzerinde taşıyacağı bir adet SPDKS cihazı ile dolaşır. Sürekli yanında taşımak zorundadır. Cihaz üzerinde GPS ve SIM KART modülü vardır. Sim kartınızda internet paketi olmalıdır.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endParaRPr lang="tr-TR" sz="3200" b="1" dirty="0" smtClean="0">
              <a:solidFill>
                <a:schemeClr val="bg1"/>
              </a:solidFill>
            </a:endParaRPr>
          </a:p>
          <a:p>
            <a:endParaRPr lang="tr-TR" sz="3200" b="1" dirty="0" smtClean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60" y="2716747"/>
            <a:ext cx="12260560" cy="414125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524202"/>
            <a:ext cx="5448300" cy="4118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72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57200" y="508000"/>
            <a:ext cx="1130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Cihaz internet paketi sayesinde. Belirlenen süreler de GPS modülünün biriktirdiği verileri şirketiniz sunucularına gönderir.</a:t>
            </a:r>
          </a:p>
          <a:p>
            <a:endParaRPr lang="tr-TR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Not: [</a:t>
            </a:r>
            <a:r>
              <a:rPr lang="tr-TR" sz="3200" b="1" dirty="0" smtClean="0">
                <a:solidFill>
                  <a:srgbClr val="FFFF00"/>
                </a:solidFill>
              </a:rPr>
              <a:t>GSM şirketleri toplu internet paketi alım sözleşmelerinde hat başına aylık </a:t>
            </a:r>
          </a:p>
          <a:p>
            <a:r>
              <a:rPr lang="tr-TR" sz="3200" b="1" dirty="0" smtClean="0">
                <a:solidFill>
                  <a:srgbClr val="FFFF00"/>
                </a:solidFill>
              </a:rPr>
              <a:t>3 TL kadar indirim vermektedir. Ortak havuz tanımlanarak, havuzdaki internet paketlerinden kullandırmaktadır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.] </a:t>
            </a:r>
            <a:endParaRPr lang="tr-T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://auto-forward.com/blog/wp-content/uploads/2015/02/autoforward-feb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858604"/>
            <a:ext cx="6191250" cy="19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57200" y="508000"/>
            <a:ext cx="1130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Sistem nasıl işler?</a:t>
            </a:r>
          </a:p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1. İşletmenizde  mutlaka hizmet veren bir sunucu olmalıdır. Yok ise Metropol tarafından kiralama hizmeti olarak temin edilebilir.</a:t>
            </a:r>
            <a:b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2. Sunucu üzerinde gerekli olan MS SQL, IIS, </a:t>
            </a:r>
            <a:r>
              <a:rPr lang="tr-TR" sz="3200" b="1" dirty="0" err="1" smtClean="0">
                <a:solidFill>
                  <a:schemeClr val="bg2">
                    <a:lumMod val="50000"/>
                  </a:schemeClr>
                </a:solidFill>
              </a:rPr>
              <a:t>Asp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 bileşenleri ve </a:t>
            </a:r>
            <a:r>
              <a:rPr lang="tr-TR" sz="3200" b="1" dirty="0" err="1" smtClean="0">
                <a:solidFill>
                  <a:schemeClr val="bg2">
                    <a:lumMod val="50000"/>
                  </a:schemeClr>
                </a:solidFill>
              </a:rPr>
              <a:t>komponentleri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 kurulu olarak teslim edilir.</a:t>
            </a:r>
          </a:p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3. Sunucu üzerinde sistemin yönetilebileceği Web </a:t>
            </a:r>
            <a:r>
              <a:rPr lang="tr-TR" sz="3200" b="1" dirty="0" err="1" smtClean="0">
                <a:solidFill>
                  <a:schemeClr val="bg2">
                    <a:lumMod val="50000"/>
                  </a:schemeClr>
                </a:solidFill>
              </a:rPr>
              <a:t>arayüzlerin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  kurulumu yapılarak teslim edilir.</a:t>
            </a:r>
          </a:p>
          <a:p>
            <a:endParaRPr lang="tr-TR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tr-T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sunucu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4711700"/>
            <a:ext cx="24003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57200" y="508000"/>
            <a:ext cx="1130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4.Personel tanımlamaları yapılır.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931" y="1092775"/>
            <a:ext cx="4987132" cy="46984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092774"/>
            <a:ext cx="6791325" cy="46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1340" y="317500"/>
            <a:ext cx="1130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5.Personel çalışma yerleri olan saha tanımlamaları yapılır.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5" y="1686163"/>
            <a:ext cx="5724525" cy="50702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840" y="1686162"/>
            <a:ext cx="6132512" cy="50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1340" y="317500"/>
            <a:ext cx="1130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5. SPDKS cihazından gelen veriler personel puantaj tablosuna otomatik olarak işlenir.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40" y="1915418"/>
            <a:ext cx="11389320" cy="36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9" y="1328718"/>
            <a:ext cx="11495238" cy="518095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86780" y="-1500326"/>
            <a:ext cx="10932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Sahada Personel Takip Sistemi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1340" y="317500"/>
            <a:ext cx="1130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5. Personellere göre, özel olarak aşağıdaki rapor alınabilir.</a:t>
            </a:r>
          </a:p>
        </p:txBody>
      </p:sp>
      <p:sp>
        <p:nvSpPr>
          <p:cNvPr id="6" name="Aşağı Ok 5"/>
          <p:cNvSpPr/>
          <p:nvPr/>
        </p:nvSpPr>
        <p:spPr>
          <a:xfrm rot="16200000">
            <a:off x="7892856" y="3276406"/>
            <a:ext cx="2108587" cy="1701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096249" y="3527141"/>
            <a:ext cx="15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Personelin dolaştığı koordinatlar listesi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 rot="16200000">
            <a:off x="958656" y="3876570"/>
            <a:ext cx="2108587" cy="1701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162049" y="4127305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Harita üzerinde ki 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gösterimi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</TotalTime>
  <Words>320</Words>
  <Application>Microsoft Office PowerPoint</Application>
  <PresentationFormat>Geniş ekran</PresentationFormat>
  <Paragraphs>46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hp2015</dc:creator>
  <cp:lastModifiedBy>Microsoft hesabı</cp:lastModifiedBy>
  <cp:revision>26</cp:revision>
  <dcterms:created xsi:type="dcterms:W3CDTF">2016-06-21T13:31:57Z</dcterms:created>
  <dcterms:modified xsi:type="dcterms:W3CDTF">2022-10-24T15:00:21Z</dcterms:modified>
</cp:coreProperties>
</file>