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6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9B13FCDC-BD33-4611-9714-7365A6E3C114}">
          <p14:sldIdLst>
            <p14:sldId id="256"/>
            <p14:sldId id="259"/>
            <p14:sldId id="260"/>
            <p14:sldId id="261"/>
            <p14:sldId id="262"/>
            <p14:sldId id="263"/>
            <p14:sldId id="266"/>
            <p14:sldId id="265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CA1-EEE4-4D4D-BE6A-1A256D9FF0B0}" type="datetimeFigureOut">
              <a:rPr lang="tr-TR" smtClean="0"/>
              <a:t>11.11.2015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3F84-D5DD-44D5-8076-3C98999F7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90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CA1-EEE4-4D4D-BE6A-1A256D9FF0B0}" type="datetimeFigureOut">
              <a:rPr lang="tr-TR" smtClean="0"/>
              <a:t>11.11.2015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3F84-D5DD-44D5-8076-3C98999F7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46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CA1-EEE4-4D4D-BE6A-1A256D9FF0B0}" type="datetimeFigureOut">
              <a:rPr lang="tr-TR" smtClean="0"/>
              <a:t>11.11.2015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3F84-D5DD-44D5-8076-3C98999F7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77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CA1-EEE4-4D4D-BE6A-1A256D9FF0B0}" type="datetimeFigureOut">
              <a:rPr lang="tr-TR" smtClean="0"/>
              <a:t>11.11.2015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3F84-D5DD-44D5-8076-3C98999F7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28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CA1-EEE4-4D4D-BE6A-1A256D9FF0B0}" type="datetimeFigureOut">
              <a:rPr lang="tr-TR" smtClean="0"/>
              <a:t>11.11.2015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3F84-D5DD-44D5-8076-3C98999F7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188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CA1-EEE4-4D4D-BE6A-1A256D9FF0B0}" type="datetimeFigureOut">
              <a:rPr lang="tr-TR" smtClean="0"/>
              <a:t>11.11.2015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3F84-D5DD-44D5-8076-3C98999F7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05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CA1-EEE4-4D4D-BE6A-1A256D9FF0B0}" type="datetimeFigureOut">
              <a:rPr lang="tr-TR" smtClean="0"/>
              <a:t>11.11.2015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3F84-D5DD-44D5-8076-3C98999F7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36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CA1-EEE4-4D4D-BE6A-1A256D9FF0B0}" type="datetimeFigureOut">
              <a:rPr lang="tr-TR" smtClean="0"/>
              <a:t>11.11.2015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3F84-D5DD-44D5-8076-3C98999F7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98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CA1-EEE4-4D4D-BE6A-1A256D9FF0B0}" type="datetimeFigureOut">
              <a:rPr lang="tr-TR" smtClean="0"/>
              <a:t>11.11.2015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3F84-D5DD-44D5-8076-3C98999F7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93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CA1-EEE4-4D4D-BE6A-1A256D9FF0B0}" type="datetimeFigureOut">
              <a:rPr lang="tr-TR" smtClean="0"/>
              <a:t>11.11.2015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3F84-D5DD-44D5-8076-3C98999F7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07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CA1-EEE4-4D4D-BE6A-1A256D9FF0B0}" type="datetimeFigureOut">
              <a:rPr lang="tr-TR" smtClean="0"/>
              <a:t>11.11.2015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3F84-D5DD-44D5-8076-3C98999F7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53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7CA1-EEE4-4D4D-BE6A-1A256D9FF0B0}" type="datetimeFigureOut">
              <a:rPr lang="tr-TR" smtClean="0"/>
              <a:t>11.11.2015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3F84-D5DD-44D5-8076-3C98999F7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12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&#304;smail@metropol.com.t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80570" y="3444658"/>
            <a:ext cx="7987430" cy="1089763"/>
          </a:xfrm>
        </p:spPr>
        <p:txBody>
          <a:bodyPr>
            <a:normAutofit fontScale="90000"/>
          </a:bodyPr>
          <a:lstStyle/>
          <a:p>
            <a:r>
              <a:rPr lang="tr-TR" sz="8000" b="1" dirty="0" smtClean="0"/>
              <a:t>M-</a:t>
            </a:r>
            <a:r>
              <a:rPr lang="tr-TR" sz="8000" b="1" dirty="0" smtClean="0"/>
              <a:t>LED</a:t>
            </a:r>
            <a:r>
              <a:rPr lang="tr-TR" sz="8000" dirty="0" smtClean="0"/>
              <a:t/>
            </a:r>
            <a:br>
              <a:rPr lang="tr-TR" sz="8000" dirty="0" smtClean="0"/>
            </a:br>
            <a:r>
              <a:rPr lang="tr-TR" b="0" i="1" dirty="0" err="1" smtClean="0"/>
              <a:t>LED’li</a:t>
            </a:r>
            <a:r>
              <a:rPr lang="tr-TR" b="0" i="1" dirty="0" smtClean="0"/>
              <a:t> Endüstriyel Kablosuz</a:t>
            </a:r>
            <a:br>
              <a:rPr lang="tr-TR" b="0" i="1" dirty="0" smtClean="0"/>
            </a:br>
            <a:r>
              <a:rPr lang="tr-TR" b="0" i="1" dirty="0" smtClean="0"/>
              <a:t>Aydınlatma Armatürü ve Otomasyon Sistemleri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725" y="6168868"/>
            <a:ext cx="1733333" cy="47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0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sz="3600" b="1" smtClean="0"/>
              <a:t>Soru </a:t>
            </a:r>
            <a:r>
              <a:rPr lang="tr-TR" sz="3600" b="1" dirty="0" smtClean="0"/>
              <a:t>ve öneriler</a:t>
            </a:r>
            <a:br>
              <a:rPr lang="tr-TR" sz="3600" b="1" dirty="0" smtClean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İsmail DAĞCI</a:t>
            </a:r>
          </a:p>
          <a:p>
            <a:pPr marL="0" indent="0" algn="ctr">
              <a:buNone/>
            </a:pPr>
            <a:r>
              <a:rPr lang="tr-TR" sz="3600" b="1" dirty="0" smtClean="0"/>
              <a:t>Genel Koordinatör</a:t>
            </a:r>
            <a:br>
              <a:rPr lang="tr-TR" sz="3600" b="1" dirty="0" smtClean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0 549 522 5222</a:t>
            </a:r>
            <a:br>
              <a:rPr lang="tr-TR" sz="3600" b="1" dirty="0" smtClean="0"/>
            </a:br>
            <a:r>
              <a:rPr lang="tr-TR" sz="3600" b="1" dirty="0" smtClean="0">
                <a:hlinkClick r:id="rId2"/>
              </a:rPr>
              <a:t>İsmail@metropol.com.tr</a:t>
            </a:r>
            <a:endParaRPr lang="tr-TR" sz="3600" b="1" dirty="0" smtClean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783" y="6073805"/>
            <a:ext cx="1733333" cy="47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4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725" y="6168868"/>
            <a:ext cx="1733333" cy="47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utoShape 51"/>
          <p:cNvSpPr>
            <a:spLocks noChangeArrowheads="1"/>
          </p:cNvSpPr>
          <p:nvPr/>
        </p:nvSpPr>
        <p:spPr bwMode="gray">
          <a:xfrm>
            <a:off x="423246" y="336115"/>
            <a:ext cx="11463954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tr-TR" sz="2800" b="1" dirty="0" smtClean="0">
                <a:solidFill>
                  <a:schemeClr val="tx2"/>
                </a:solidFill>
              </a:rPr>
              <a:t>NEDEN LED AYDINLATMASI?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3" name="AutoShape 51"/>
          <p:cNvSpPr>
            <a:spLocks noChangeArrowheads="1"/>
          </p:cNvSpPr>
          <p:nvPr/>
        </p:nvSpPr>
        <p:spPr bwMode="gray">
          <a:xfrm>
            <a:off x="423246" y="989556"/>
            <a:ext cx="11463954" cy="467220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tr-TR" sz="2800" dirty="0" smtClean="0">
                <a:solidFill>
                  <a:schemeClr val="tx1"/>
                </a:solidFill>
              </a:rPr>
              <a:t>* Yüksek verim (düşük enerji tüketimi)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* M-</a:t>
            </a:r>
            <a:r>
              <a:rPr lang="tr-TR" sz="2800" dirty="0" err="1" smtClean="0">
                <a:solidFill>
                  <a:schemeClr val="tx1"/>
                </a:solidFill>
              </a:rPr>
              <a:t>Led’in</a:t>
            </a:r>
            <a:r>
              <a:rPr lang="tr-TR" sz="2800" dirty="0" smtClean="0">
                <a:solidFill>
                  <a:schemeClr val="tx1"/>
                </a:solidFill>
              </a:rPr>
              <a:t> üretiminde en iyi lümen/</a:t>
            </a:r>
            <a:r>
              <a:rPr lang="tr-TR" sz="2800" dirty="0" err="1" smtClean="0">
                <a:solidFill>
                  <a:schemeClr val="tx1"/>
                </a:solidFill>
              </a:rPr>
              <a:t>watt</a:t>
            </a:r>
            <a:r>
              <a:rPr lang="tr-TR" sz="2800" dirty="0" smtClean="0">
                <a:solidFill>
                  <a:schemeClr val="tx1"/>
                </a:solidFill>
              </a:rPr>
              <a:t> verimde yüksek güçlü LED’ler 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kullanılmıştır.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* 400 </a:t>
            </a:r>
            <a:r>
              <a:rPr lang="tr-TR" sz="2800" dirty="0" err="1" smtClean="0">
                <a:solidFill>
                  <a:schemeClr val="tx1"/>
                </a:solidFill>
              </a:rPr>
              <a:t>Watlık</a:t>
            </a:r>
            <a:r>
              <a:rPr lang="tr-TR" sz="2800" dirty="0" smtClean="0">
                <a:solidFill>
                  <a:schemeClr val="tx1"/>
                </a:solidFill>
              </a:rPr>
              <a:t> bir sıradan </a:t>
            </a:r>
            <a:r>
              <a:rPr lang="tr-TR" sz="2800" dirty="0" err="1" smtClean="0">
                <a:solidFill>
                  <a:schemeClr val="tx1"/>
                </a:solidFill>
              </a:rPr>
              <a:t>ledin</a:t>
            </a:r>
            <a:r>
              <a:rPr lang="tr-TR" sz="2800" dirty="0" smtClean="0">
                <a:solidFill>
                  <a:schemeClr val="tx1"/>
                </a:solidFill>
              </a:rPr>
              <a:t> karşılığı olarak 90Watta en iyi tüketim ve 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yüksek ışık şiddeti sağlar</a:t>
            </a:r>
            <a:r>
              <a:rPr lang="tr-TR" sz="2800" b="1" dirty="0" smtClean="0">
                <a:solidFill>
                  <a:schemeClr val="tx2"/>
                </a:solidFill>
              </a:rPr>
              <a:t/>
            </a:r>
            <a:br>
              <a:rPr lang="tr-TR" sz="2800" b="1" dirty="0" smtClean="0">
                <a:solidFill>
                  <a:schemeClr val="tx2"/>
                </a:solidFill>
              </a:rPr>
            </a:b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725" y="6168868"/>
            <a:ext cx="1733333" cy="47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utoShape 51"/>
          <p:cNvSpPr>
            <a:spLocks noChangeArrowheads="1"/>
          </p:cNvSpPr>
          <p:nvPr/>
        </p:nvSpPr>
        <p:spPr bwMode="gray">
          <a:xfrm>
            <a:off x="423246" y="336115"/>
            <a:ext cx="11463954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tr-TR" sz="2800" b="1" dirty="0" smtClean="0">
                <a:solidFill>
                  <a:schemeClr val="tx2"/>
                </a:solidFill>
              </a:rPr>
              <a:t>NEDEN LED AYDINLATMASI?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3" name="AutoShape 51"/>
          <p:cNvSpPr>
            <a:spLocks noChangeArrowheads="1"/>
          </p:cNvSpPr>
          <p:nvPr/>
        </p:nvSpPr>
        <p:spPr bwMode="gray">
          <a:xfrm>
            <a:off x="423246" y="989556"/>
            <a:ext cx="11463954" cy="467220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tr-TR" sz="2800" dirty="0" smtClean="0">
                <a:solidFill>
                  <a:schemeClr val="tx2"/>
                </a:solidFill>
              </a:rPr>
              <a:t/>
            </a:r>
            <a:br>
              <a:rPr lang="tr-TR" sz="2800" dirty="0" smtClean="0">
                <a:solidFill>
                  <a:schemeClr val="tx2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M-</a:t>
            </a:r>
            <a:r>
              <a:rPr lang="tr-TR" sz="2800" dirty="0" err="1" smtClean="0">
                <a:solidFill>
                  <a:schemeClr val="tx1"/>
                </a:solidFill>
              </a:rPr>
              <a:t>Led’in</a:t>
            </a:r>
            <a:r>
              <a:rPr lang="tr-TR" sz="2800" dirty="0" smtClean="0">
                <a:solidFill>
                  <a:schemeClr val="tx1"/>
                </a:solidFill>
              </a:rPr>
              <a:t> tahmini ömrü 60.000 saatin üzerindedir.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 Test raporlarına göre ışık gücünde 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10.000 saatin sonunda %7.3, 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54.000 saatin</a:t>
            </a:r>
            <a:br>
              <a:rPr lang="tr-TR" sz="2800" dirty="0" smtClean="0">
                <a:solidFill>
                  <a:schemeClr val="tx1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 sonunda %30 azalma olacaktır.</a:t>
            </a:r>
            <a:r>
              <a:rPr lang="tr-TR" sz="2800" dirty="0" smtClean="0">
                <a:solidFill>
                  <a:schemeClr val="tx2"/>
                </a:solidFill>
              </a:rPr>
              <a:t/>
            </a:r>
            <a:br>
              <a:rPr lang="tr-TR" sz="2800" dirty="0" smtClean="0">
                <a:solidFill>
                  <a:schemeClr val="tx2"/>
                </a:solidFill>
              </a:rPr>
            </a:br>
            <a:r>
              <a:rPr lang="tr-TR" sz="2800" dirty="0" smtClean="0">
                <a:solidFill>
                  <a:schemeClr val="tx2"/>
                </a:solidFill>
              </a:rPr>
              <a:t/>
            </a:r>
            <a:br>
              <a:rPr lang="tr-TR" sz="2800" dirty="0" smtClean="0">
                <a:solidFill>
                  <a:schemeClr val="tx2"/>
                </a:solidFill>
              </a:rPr>
            </a:br>
            <a:endParaRPr lang="tr-TR" sz="2800" dirty="0" smtClean="0">
              <a:solidFill>
                <a:schemeClr val="tx2"/>
              </a:solidFill>
            </a:endParaRPr>
          </a:p>
          <a:p>
            <a:pPr eaLnBrk="0" hangingPunct="0"/>
            <a:r>
              <a:rPr lang="tr-TR" sz="2800" b="1" dirty="0" smtClean="0">
                <a:solidFill>
                  <a:schemeClr val="tx2"/>
                </a:solidFill>
              </a:rPr>
              <a:t/>
            </a:r>
            <a:br>
              <a:rPr lang="tr-TR" sz="2800" b="1" dirty="0" smtClean="0">
                <a:solidFill>
                  <a:schemeClr val="tx2"/>
                </a:solidFill>
              </a:rPr>
            </a:b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109" y="2140106"/>
            <a:ext cx="4251282" cy="313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51"/>
          <p:cNvSpPr>
            <a:spLocks noChangeArrowheads="1"/>
          </p:cNvSpPr>
          <p:nvPr/>
        </p:nvSpPr>
        <p:spPr bwMode="gray">
          <a:xfrm>
            <a:off x="423246" y="336115"/>
            <a:ext cx="11463954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tr-TR" sz="2800" b="1" dirty="0" smtClean="0">
                <a:solidFill>
                  <a:schemeClr val="tx2"/>
                </a:solidFill>
              </a:rPr>
              <a:t>NEDEN LED AYDINLATMASI?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423246" y="970766"/>
            <a:ext cx="11390335" cy="57744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763" indent="-4763"/>
            <a:r>
              <a:rPr lang="tr-TR" sz="3200" b="1" dirty="0" smtClean="0">
                <a:solidFill>
                  <a:schemeClr val="tx2"/>
                </a:solidFill>
              </a:rPr>
              <a:t/>
            </a:r>
            <a:br>
              <a:rPr lang="tr-TR" sz="3200" b="1" dirty="0" smtClean="0">
                <a:solidFill>
                  <a:schemeClr val="tx2"/>
                </a:solidFill>
              </a:rPr>
            </a:br>
            <a:r>
              <a:rPr lang="tr-TR" sz="3200" b="1" dirty="0" smtClean="0">
                <a:solidFill>
                  <a:schemeClr val="tx2"/>
                </a:solidFill>
              </a:rPr>
              <a:t/>
            </a:r>
            <a:br>
              <a:rPr lang="tr-TR" sz="3200" b="1" dirty="0" smtClean="0">
                <a:solidFill>
                  <a:schemeClr val="tx2"/>
                </a:solidFill>
              </a:rPr>
            </a:br>
            <a:r>
              <a:rPr lang="tr-TR" sz="3200" b="1" dirty="0" smtClean="0">
                <a:solidFill>
                  <a:schemeClr val="tx2"/>
                </a:solidFill>
              </a:rPr>
              <a:t/>
            </a:r>
            <a:br>
              <a:rPr lang="tr-TR" sz="3200" b="1" dirty="0" smtClean="0">
                <a:solidFill>
                  <a:schemeClr val="tx2"/>
                </a:solidFill>
              </a:rPr>
            </a:br>
            <a:r>
              <a:rPr lang="tr-TR" sz="3200" b="1" dirty="0" smtClean="0">
                <a:solidFill>
                  <a:schemeClr val="tx2"/>
                </a:solidFill>
              </a:rPr>
              <a:t/>
            </a:r>
            <a:br>
              <a:rPr lang="tr-TR" sz="3200" b="1" dirty="0" smtClean="0">
                <a:solidFill>
                  <a:schemeClr val="tx2"/>
                </a:solidFill>
              </a:rPr>
            </a:br>
            <a:r>
              <a:rPr lang="tr-TR" sz="3200" b="1" dirty="0" smtClean="0">
                <a:solidFill>
                  <a:schemeClr val="tx2"/>
                </a:solidFill>
              </a:rPr>
              <a:t/>
            </a:r>
            <a:br>
              <a:rPr lang="tr-TR" sz="3200" b="1" dirty="0" smtClean="0">
                <a:solidFill>
                  <a:schemeClr val="tx2"/>
                </a:solidFill>
              </a:rPr>
            </a:br>
            <a:r>
              <a:rPr lang="tr-TR" sz="3200" b="1" dirty="0" smtClean="0">
                <a:solidFill>
                  <a:schemeClr val="tx2"/>
                </a:solidFill>
              </a:rPr>
              <a:t/>
            </a:r>
            <a:br>
              <a:rPr lang="tr-TR" sz="3200" b="1" dirty="0" smtClean="0">
                <a:solidFill>
                  <a:schemeClr val="tx2"/>
                </a:solidFill>
              </a:rPr>
            </a:br>
            <a:r>
              <a:rPr lang="tr-TR" sz="3200" b="1" dirty="0" smtClean="0">
                <a:solidFill>
                  <a:schemeClr val="tx1"/>
                </a:solidFill>
              </a:rPr>
              <a:t>Otomasyon sistemi ile yüksek ışık kullanımı</a:t>
            </a:r>
            <a:br>
              <a:rPr lang="tr-TR" sz="3200" b="1" dirty="0" smtClean="0">
                <a:solidFill>
                  <a:schemeClr val="tx1"/>
                </a:solidFill>
              </a:rPr>
            </a:br>
            <a:r>
              <a:rPr lang="tr-TR" sz="3200" b="1" dirty="0" smtClean="0">
                <a:solidFill>
                  <a:schemeClr val="tx1"/>
                </a:solidFill>
              </a:rPr>
              <a:t> *</a:t>
            </a:r>
            <a:r>
              <a:rPr lang="tr-TR" sz="3200" dirty="0" smtClean="0">
                <a:solidFill>
                  <a:schemeClr val="tx1"/>
                </a:solidFill>
              </a:rPr>
              <a:t>Endüstriyel aydınlatmada kullanılan diğer ışık kaynaklarına göre daha verimli ışık kaynağı.</a:t>
            </a:r>
            <a:br>
              <a:rPr lang="tr-TR" sz="3200" dirty="0" smtClean="0">
                <a:solidFill>
                  <a:schemeClr val="tx1"/>
                </a:solidFill>
              </a:rPr>
            </a:br>
            <a:r>
              <a:rPr lang="tr-TR" sz="3200" b="1" dirty="0" smtClean="0">
                <a:solidFill>
                  <a:schemeClr val="tx1"/>
                </a:solidFill>
              </a:rPr>
              <a:t> * </a:t>
            </a:r>
            <a:r>
              <a:rPr lang="tr-TR" sz="3200" dirty="0" smtClean="0">
                <a:solidFill>
                  <a:schemeClr val="tx1"/>
                </a:solidFill>
              </a:rPr>
              <a:t>M-LED’de kullanılan özel üretim optik sistem sayesinde ışık kullanımı %80 seviyesindedir.</a:t>
            </a:r>
            <a:br>
              <a:rPr lang="tr-TR" sz="3200" dirty="0" smtClean="0">
                <a:solidFill>
                  <a:schemeClr val="tx1"/>
                </a:solidFill>
              </a:rPr>
            </a:br>
            <a:r>
              <a:rPr lang="tr-TR" sz="3200" b="1" dirty="0" smtClean="0">
                <a:solidFill>
                  <a:schemeClr val="tx1"/>
                </a:solidFill>
              </a:rPr>
              <a:t>*</a:t>
            </a:r>
            <a:r>
              <a:rPr lang="tr-TR" sz="3200" dirty="0" smtClean="0">
                <a:solidFill>
                  <a:schemeClr val="tx1"/>
                </a:solidFill>
              </a:rPr>
              <a:t> Kablosuz </a:t>
            </a:r>
            <a:r>
              <a:rPr lang="tr-TR" sz="3200" dirty="0" err="1" smtClean="0">
                <a:solidFill>
                  <a:schemeClr val="tx1"/>
                </a:solidFill>
              </a:rPr>
              <a:t>Rf</a:t>
            </a:r>
            <a:r>
              <a:rPr lang="tr-TR" sz="3200" dirty="0" smtClean="0">
                <a:solidFill>
                  <a:schemeClr val="tx1"/>
                </a:solidFill>
              </a:rPr>
              <a:t> modüller sayesinde sahayı yönetebilmeyi sağlar.</a:t>
            </a:r>
          </a:p>
          <a:p>
            <a:pPr marL="4763" indent="-4763">
              <a:buFont typeface="Wingdings" panose="05000000000000000000" pitchFamily="2" charset="2"/>
              <a:buNone/>
            </a:pPr>
            <a:endParaRPr lang="tr-TR" sz="3200" dirty="0">
              <a:solidFill>
                <a:schemeClr val="tx2"/>
              </a:solidFill>
            </a:endParaRPr>
          </a:p>
          <a:p>
            <a:pPr marL="4763" indent="-4763">
              <a:buFont typeface="Wingdings" panose="05000000000000000000" pitchFamily="2" charset="2"/>
              <a:buNone/>
            </a:pPr>
            <a:endParaRPr lang="tr-TR" sz="3200" dirty="0" smtClean="0">
              <a:solidFill>
                <a:schemeClr val="tx2"/>
              </a:solidFill>
            </a:endParaRPr>
          </a:p>
          <a:p>
            <a:pPr marL="4763" indent="-4763">
              <a:buFont typeface="Wingdings" panose="05000000000000000000" pitchFamily="2" charset="2"/>
              <a:buNone/>
            </a:pPr>
            <a:endParaRPr lang="tr-TR" dirty="0">
              <a:solidFill>
                <a:schemeClr val="tx2"/>
              </a:solidFill>
            </a:endParaRPr>
          </a:p>
          <a:p>
            <a:pPr marL="4763" indent="-4763">
              <a:buFont typeface="Wingdings" panose="05000000000000000000" pitchFamily="2" charset="2"/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 marL="4763" indent="-4763">
              <a:buFont typeface="Wingdings" panose="05000000000000000000" pitchFamily="2" charset="2"/>
              <a:buNone/>
            </a:pPr>
            <a:endParaRPr lang="tr-TR" dirty="0">
              <a:solidFill>
                <a:schemeClr val="tx2"/>
              </a:solidFill>
            </a:endParaRPr>
          </a:p>
          <a:p>
            <a:pPr marL="4763" indent="-4763">
              <a:buFont typeface="Wingdings" panose="05000000000000000000" pitchFamily="2" charset="2"/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 marL="4763" indent="-4763">
              <a:buFont typeface="Wingdings" panose="05000000000000000000" pitchFamily="2" charset="2"/>
              <a:buNone/>
            </a:pPr>
            <a:endParaRPr lang="tr-TR" dirty="0">
              <a:solidFill>
                <a:schemeClr val="tx2"/>
              </a:solidFill>
            </a:endParaRPr>
          </a:p>
          <a:p>
            <a:pPr marL="4763" indent="-4763">
              <a:buFont typeface="Wingdings" panose="05000000000000000000" pitchFamily="2" charset="2"/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 marL="4763" indent="-4763">
              <a:buFont typeface="Wingdings" panose="05000000000000000000" pitchFamily="2" charset="2"/>
              <a:buNone/>
            </a:pPr>
            <a:endParaRPr lang="tr-TR" dirty="0">
              <a:solidFill>
                <a:schemeClr val="tx2"/>
              </a:solidFill>
            </a:endParaRPr>
          </a:p>
          <a:p>
            <a:pPr marL="4763" indent="-4763">
              <a:buFont typeface="Wingdings" panose="05000000000000000000" pitchFamily="2" charset="2"/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pPr marL="4763" indent="-4763">
              <a:buFont typeface="Wingdings" panose="05000000000000000000" pitchFamily="2" charset="2"/>
              <a:buNone/>
            </a:pPr>
            <a:endParaRPr lang="tr-TR" dirty="0">
              <a:solidFill>
                <a:schemeClr val="tx2"/>
              </a:solidFill>
            </a:endParaRPr>
          </a:p>
          <a:p>
            <a:pPr marL="4763" indent="-4763">
              <a:buFont typeface="Wingdings" panose="05000000000000000000" pitchFamily="2" charset="2"/>
              <a:buNone/>
            </a:pP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09" y="5830665"/>
            <a:ext cx="1733333" cy="47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8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gray">
          <a:xfrm>
            <a:off x="323039" y="228452"/>
            <a:ext cx="11564161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tr-TR" sz="2800" b="1" dirty="0" smtClean="0">
                <a:solidFill>
                  <a:schemeClr val="tx2"/>
                </a:solidFill>
              </a:rPr>
              <a:t>OTOMASYON SİSTEMİNİN FAYDALARI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513567" y="876822"/>
            <a:ext cx="11465491" cy="570560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/>
              <a:t>* M-</a:t>
            </a:r>
            <a:r>
              <a:rPr lang="tr-TR" sz="2800" dirty="0" err="1" smtClean="0"/>
              <a:t>Led</a:t>
            </a:r>
            <a:r>
              <a:rPr lang="tr-TR" sz="2800" dirty="0" smtClean="0"/>
              <a:t> projektörlerin üzerindeki RF alıcılar sayesinde, merkezdeki otomasyon vericisi ile kesintisiz olarak haberleşir.</a:t>
            </a:r>
            <a:br>
              <a:rPr lang="tr-TR" sz="2800" dirty="0" smtClean="0"/>
            </a:br>
            <a:r>
              <a:rPr lang="tr-TR" sz="2800" dirty="0" smtClean="0"/>
              <a:t>* Merkezdeki Windows kontrol yönetim yazılımı sayesinde bölgesel olarak </a:t>
            </a:r>
            <a:br>
              <a:rPr lang="tr-TR" sz="2800" dirty="0" smtClean="0"/>
            </a:br>
            <a:r>
              <a:rPr lang="tr-TR" sz="2800" dirty="0" smtClean="0"/>
              <a:t>ışık şiddetini istenilen seviye de ayarlanabilir özelliği</a:t>
            </a:r>
            <a:br>
              <a:rPr lang="tr-TR" sz="2800" dirty="0" smtClean="0"/>
            </a:br>
            <a:r>
              <a:rPr lang="tr-TR" sz="2800" dirty="0" smtClean="0"/>
              <a:t>* Bulunduğu konuma göre GPS koordinatlarına göre otomatik olarak </a:t>
            </a:r>
            <a:r>
              <a:rPr lang="tr-TR" sz="2800" dirty="0" err="1" smtClean="0"/>
              <a:t>Ledlerin</a:t>
            </a:r>
            <a:r>
              <a:rPr lang="tr-TR" sz="2800" dirty="0" smtClean="0"/>
              <a:t> devreye girmesi sağlanır.</a:t>
            </a:r>
            <a:br>
              <a:rPr lang="tr-TR" sz="2800" dirty="0" smtClean="0"/>
            </a:br>
            <a:r>
              <a:rPr lang="tr-TR" sz="2800" dirty="0" smtClean="0"/>
              <a:t>* Merkezi otomasyon yazılımı sayesinde gece-gündüz durumuna göre </a:t>
            </a:r>
            <a:r>
              <a:rPr lang="tr-TR" sz="2800" dirty="0" err="1" smtClean="0"/>
              <a:t>ledlerin</a:t>
            </a:r>
            <a:r>
              <a:rPr lang="tr-TR" sz="2800" dirty="0" smtClean="0"/>
              <a:t> devreye girmesi ve lümen değerlerinde ayarlanabilme özelliği</a:t>
            </a:r>
            <a:br>
              <a:rPr lang="tr-TR" sz="2800" dirty="0" smtClean="0"/>
            </a:br>
            <a:r>
              <a:rPr lang="tr-TR" sz="2800" dirty="0" smtClean="0"/>
              <a:t>* </a:t>
            </a:r>
            <a:r>
              <a:rPr lang="tr-TR" sz="2800" dirty="0" err="1" smtClean="0"/>
              <a:t>Android</a:t>
            </a:r>
            <a:r>
              <a:rPr lang="tr-TR" sz="2800" dirty="0" smtClean="0"/>
              <a:t>  ve IOS akıllı telefonlar ile M-</a:t>
            </a:r>
            <a:r>
              <a:rPr lang="tr-TR" sz="2800" dirty="0" err="1" smtClean="0"/>
              <a:t>Led</a:t>
            </a:r>
            <a:r>
              <a:rPr lang="tr-TR" sz="2800" dirty="0" smtClean="0"/>
              <a:t> projektörleri kontrol edebilme özelliği,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44" y="5780561"/>
            <a:ext cx="1733333" cy="47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8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19" y="140983"/>
            <a:ext cx="11464513" cy="593140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62" y="6294128"/>
            <a:ext cx="1733333" cy="47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6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62" y="6294128"/>
            <a:ext cx="1733333" cy="47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37" y="173472"/>
            <a:ext cx="11447941" cy="59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62" y="6294128"/>
            <a:ext cx="1733333" cy="47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73" y="0"/>
            <a:ext cx="11361106" cy="60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86" y="744124"/>
            <a:ext cx="3000375" cy="29146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621" y="869385"/>
            <a:ext cx="3987061" cy="29146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06" y="4206723"/>
            <a:ext cx="4419600" cy="2352675"/>
          </a:xfrm>
          <a:prstGeom prst="rect">
            <a:avLst/>
          </a:prstGeom>
        </p:spPr>
      </p:pic>
      <p:sp>
        <p:nvSpPr>
          <p:cNvPr id="8" name="AutoShape 51"/>
          <p:cNvSpPr>
            <a:spLocks noChangeArrowheads="1"/>
          </p:cNvSpPr>
          <p:nvPr/>
        </p:nvSpPr>
        <p:spPr bwMode="gray">
          <a:xfrm>
            <a:off x="261806" y="87411"/>
            <a:ext cx="11564161" cy="5080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tr-TR" sz="2800" b="1" dirty="0" smtClean="0">
                <a:solidFill>
                  <a:schemeClr val="tx2"/>
                </a:solidFill>
              </a:rPr>
              <a:t>OTOMASYON PROGRAMI EKRAN GÖRÜNTÜLERİ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355" y="6083208"/>
            <a:ext cx="1733333" cy="476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0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49</Words>
  <Application>Microsoft Office PowerPoint</Application>
  <PresentationFormat>Geniş ekran</PresentationFormat>
  <Paragraphs>24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Teması</vt:lpstr>
      <vt:lpstr>M-LED LED’li Endüstriyel Kablosuz Aydınlatma Armatürü ve Otomasyon Sistemleri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Teşekkürler;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Modüllü Led Projektör</dc:title>
  <dc:creator>id</dc:creator>
  <cp:lastModifiedBy>id</cp:lastModifiedBy>
  <cp:revision>20</cp:revision>
  <dcterms:created xsi:type="dcterms:W3CDTF">2015-11-11T18:40:35Z</dcterms:created>
  <dcterms:modified xsi:type="dcterms:W3CDTF">2015-11-11T19:56:33Z</dcterms:modified>
</cp:coreProperties>
</file>